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258" r:id="rId2"/>
    <p:sldId id="266" r:id="rId3"/>
    <p:sldId id="265" r:id="rId4"/>
    <p:sldId id="267" r:id="rId5"/>
    <p:sldId id="268" r:id="rId6"/>
    <p:sldId id="269" r:id="rId7"/>
    <p:sldId id="271" r:id="rId8"/>
    <p:sldId id="270" r:id="rId9"/>
    <p:sldId id="25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ali Muhammad" initials="WM" lastIdx="1" clrIdx="0">
    <p:extLst>
      <p:ext uri="{19B8F6BF-5375-455C-9EA6-DF929625EA0E}">
        <p15:presenceInfo xmlns:p15="http://schemas.microsoft.com/office/powerpoint/2012/main" userId="a50c5a49626fbc7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25E5076-3810-47DD-B79F-674D7AD40C0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16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li Muhammad" userId="a50c5a49626fbc72" providerId="LiveId" clId="{ABC97612-B647-42E5-9C35-3F1B79B81189}"/>
    <pc:docChg chg="custSel modSld">
      <pc:chgData name="Wali Muhammad" userId="a50c5a49626fbc72" providerId="LiveId" clId="{ABC97612-B647-42E5-9C35-3F1B79B81189}" dt="2022-02-28T15:51:09.635" v="148" actId="1035"/>
      <pc:docMkLst>
        <pc:docMk/>
      </pc:docMkLst>
      <pc:sldChg chg="addSp delSp modSp mod">
        <pc:chgData name="Wali Muhammad" userId="a50c5a49626fbc72" providerId="LiveId" clId="{ABC97612-B647-42E5-9C35-3F1B79B81189}" dt="2022-02-28T15:36:24.415" v="21" actId="20577"/>
        <pc:sldMkLst>
          <pc:docMk/>
          <pc:sldMk cId="2621867961" sldId="265"/>
        </pc:sldMkLst>
        <pc:spChg chg="mod">
          <ac:chgData name="Wali Muhammad" userId="a50c5a49626fbc72" providerId="LiveId" clId="{ABC97612-B647-42E5-9C35-3F1B79B81189}" dt="2022-02-28T15:36:24.415" v="21" actId="20577"/>
          <ac:spMkLst>
            <pc:docMk/>
            <pc:sldMk cId="2621867961" sldId="265"/>
            <ac:spMk id="5" creationId="{8C3C117A-FBCE-4093-AA60-E0B1FCBAFCF6}"/>
          </ac:spMkLst>
        </pc:spChg>
        <pc:spChg chg="mod">
          <ac:chgData name="Wali Muhammad" userId="a50c5a49626fbc72" providerId="LiveId" clId="{ABC97612-B647-42E5-9C35-3F1B79B81189}" dt="2022-02-28T15:36:06.026" v="16" actId="14100"/>
          <ac:spMkLst>
            <pc:docMk/>
            <pc:sldMk cId="2621867961" sldId="265"/>
            <ac:spMk id="7" creationId="{67E2D39B-E5BA-4353-811F-D83F9A05DF06}"/>
          </ac:spMkLst>
        </pc:spChg>
        <pc:picChg chg="add mod modCrop">
          <ac:chgData name="Wali Muhammad" userId="a50c5a49626fbc72" providerId="LiveId" clId="{ABC97612-B647-42E5-9C35-3F1B79B81189}" dt="2022-02-28T15:36:18.768" v="20" actId="1076"/>
          <ac:picMkLst>
            <pc:docMk/>
            <pc:sldMk cId="2621867961" sldId="265"/>
            <ac:picMk id="3" creationId="{42E9AC87-78B8-4842-8DE3-C2F5B94B62A0}"/>
          </ac:picMkLst>
        </pc:picChg>
        <pc:picChg chg="del">
          <ac:chgData name="Wali Muhammad" userId="a50c5a49626fbc72" providerId="LiveId" clId="{ABC97612-B647-42E5-9C35-3F1B79B81189}" dt="2022-02-28T15:34:39.421" v="0" actId="478"/>
          <ac:picMkLst>
            <pc:docMk/>
            <pc:sldMk cId="2621867961" sldId="265"/>
            <ac:picMk id="24" creationId="{B4DE1D45-AF40-46FB-9CC0-37DB471BE065}"/>
          </ac:picMkLst>
        </pc:picChg>
      </pc:sldChg>
      <pc:sldChg chg="addSp delSp modSp mod">
        <pc:chgData name="Wali Muhammad" userId="a50c5a49626fbc72" providerId="LiveId" clId="{ABC97612-B647-42E5-9C35-3F1B79B81189}" dt="2022-02-28T15:38:33.495" v="100" actId="1036"/>
        <pc:sldMkLst>
          <pc:docMk/>
          <pc:sldMk cId="3210347421" sldId="267"/>
        </pc:sldMkLst>
        <pc:spChg chg="del">
          <ac:chgData name="Wali Muhammad" userId="a50c5a49626fbc72" providerId="LiveId" clId="{ABC97612-B647-42E5-9C35-3F1B79B81189}" dt="2022-02-28T15:36:33.992" v="23" actId="478"/>
          <ac:spMkLst>
            <pc:docMk/>
            <pc:sldMk cId="3210347421" sldId="267"/>
            <ac:spMk id="4" creationId="{4040E108-43C3-4816-91FB-4F3FE893D470}"/>
          </ac:spMkLst>
        </pc:spChg>
        <pc:picChg chg="add mod modCrop">
          <ac:chgData name="Wali Muhammad" userId="a50c5a49626fbc72" providerId="LiveId" clId="{ABC97612-B647-42E5-9C35-3F1B79B81189}" dt="2022-02-28T15:37:07.489" v="28" actId="1076"/>
          <ac:picMkLst>
            <pc:docMk/>
            <pc:sldMk cId="3210347421" sldId="267"/>
            <ac:picMk id="6" creationId="{C0DE97A0-E715-4D74-8E92-34481E2FC750}"/>
          </ac:picMkLst>
        </pc:picChg>
        <pc:picChg chg="del">
          <ac:chgData name="Wali Muhammad" userId="a50c5a49626fbc72" providerId="LiveId" clId="{ABC97612-B647-42E5-9C35-3F1B79B81189}" dt="2022-02-28T15:36:33.159" v="22" actId="478"/>
          <ac:picMkLst>
            <pc:docMk/>
            <pc:sldMk cId="3210347421" sldId="267"/>
            <ac:picMk id="21" creationId="{DB75F5D0-CCE8-46CA-BF8E-1F8BC8EB3A2F}"/>
          </ac:picMkLst>
        </pc:picChg>
        <pc:picChg chg="add mod modCrop">
          <ac:chgData name="Wali Muhammad" userId="a50c5a49626fbc72" providerId="LiveId" clId="{ABC97612-B647-42E5-9C35-3F1B79B81189}" dt="2022-02-28T15:38:33.495" v="100" actId="1036"/>
          <ac:picMkLst>
            <pc:docMk/>
            <pc:sldMk cId="3210347421" sldId="267"/>
            <ac:picMk id="23" creationId="{71655C49-5A92-4E9D-B671-DDAB82925153}"/>
          </ac:picMkLst>
        </pc:picChg>
      </pc:sldChg>
      <pc:sldChg chg="addSp delSp modSp mod addCm">
        <pc:chgData name="Wali Muhammad" userId="a50c5a49626fbc72" providerId="LiveId" clId="{ABC97612-B647-42E5-9C35-3F1B79B81189}" dt="2022-02-28T15:45:21.017" v="127" actId="1035"/>
        <pc:sldMkLst>
          <pc:docMk/>
          <pc:sldMk cId="741124424" sldId="269"/>
        </pc:sldMkLst>
        <pc:spChg chg="del">
          <ac:chgData name="Wali Muhammad" userId="a50c5a49626fbc72" providerId="LiveId" clId="{ABC97612-B647-42E5-9C35-3F1B79B81189}" dt="2022-02-28T15:38:42.716" v="102" actId="478"/>
          <ac:spMkLst>
            <pc:docMk/>
            <pc:sldMk cId="741124424" sldId="269"/>
            <ac:spMk id="4" creationId="{4C055D10-5B53-4AB5-B108-CAEA2CCD74CE}"/>
          </ac:spMkLst>
        </pc:spChg>
        <pc:picChg chg="add mod modCrop">
          <ac:chgData name="Wali Muhammad" userId="a50c5a49626fbc72" providerId="LiveId" clId="{ABC97612-B647-42E5-9C35-3F1B79B81189}" dt="2022-02-28T15:45:21.017" v="127" actId="1035"/>
          <ac:picMkLst>
            <pc:docMk/>
            <pc:sldMk cId="741124424" sldId="269"/>
            <ac:picMk id="12" creationId="{BCE0605F-ADD0-4EF1-8B10-BF6B2A25866E}"/>
          </ac:picMkLst>
        </pc:picChg>
        <pc:picChg chg="del">
          <ac:chgData name="Wali Muhammad" userId="a50c5a49626fbc72" providerId="LiveId" clId="{ABC97612-B647-42E5-9C35-3F1B79B81189}" dt="2022-02-28T15:38:42.099" v="101" actId="478"/>
          <ac:picMkLst>
            <pc:docMk/>
            <pc:sldMk cId="741124424" sldId="269"/>
            <ac:picMk id="19" creationId="{C520D2E6-95D1-461F-929A-7BFE4A7C7BCF}"/>
          </ac:picMkLst>
        </pc:picChg>
      </pc:sldChg>
      <pc:sldChg chg="addSp modSp mod">
        <pc:chgData name="Wali Muhammad" userId="a50c5a49626fbc72" providerId="LiveId" clId="{ABC97612-B647-42E5-9C35-3F1B79B81189}" dt="2022-02-28T15:51:09.635" v="148" actId="1035"/>
        <pc:sldMkLst>
          <pc:docMk/>
          <pc:sldMk cId="2026329217" sldId="270"/>
        </pc:sldMkLst>
        <pc:spChg chg="mod">
          <ac:chgData name="Wali Muhammad" userId="a50c5a49626fbc72" providerId="LiveId" clId="{ABC97612-B647-42E5-9C35-3F1B79B81189}" dt="2022-02-28T15:47:38.035" v="128" actId="14100"/>
          <ac:spMkLst>
            <pc:docMk/>
            <pc:sldMk cId="2026329217" sldId="270"/>
            <ac:spMk id="5" creationId="{4F9F8A20-BC4A-4DA3-8C8F-EC5F43545093}"/>
          </ac:spMkLst>
        </pc:spChg>
        <pc:spChg chg="mod">
          <ac:chgData name="Wali Muhammad" userId="a50c5a49626fbc72" providerId="LiveId" clId="{ABC97612-B647-42E5-9C35-3F1B79B81189}" dt="2022-02-28T15:51:00.530" v="146" actId="6549"/>
          <ac:spMkLst>
            <pc:docMk/>
            <pc:sldMk cId="2026329217" sldId="270"/>
            <ac:spMk id="15" creationId="{AB1DAC7C-A8AA-42A2-85C2-BAD45CFB06E0}"/>
          </ac:spMkLst>
        </pc:spChg>
        <pc:picChg chg="add mod modCrop">
          <ac:chgData name="Wali Muhammad" userId="a50c5a49626fbc72" providerId="LiveId" clId="{ABC97612-B647-42E5-9C35-3F1B79B81189}" dt="2022-02-28T15:51:09.635" v="148" actId="1035"/>
          <ac:picMkLst>
            <pc:docMk/>
            <pc:sldMk cId="2026329217" sldId="270"/>
            <ac:picMk id="6" creationId="{A9AC8C5A-A361-408C-8085-7626E9428E41}"/>
          </ac:picMkLst>
        </pc:picChg>
      </pc:sldChg>
      <pc:sldChg chg="addSp delSp modSp mod">
        <pc:chgData name="Wali Muhammad" userId="a50c5a49626fbc72" providerId="LiveId" clId="{ABC97612-B647-42E5-9C35-3F1B79B81189}" dt="2022-02-28T15:44:01.678" v="112" actId="14100"/>
        <pc:sldMkLst>
          <pc:docMk/>
          <pc:sldMk cId="1498286820" sldId="271"/>
        </pc:sldMkLst>
        <pc:spChg chg="del">
          <ac:chgData name="Wali Muhammad" userId="a50c5a49626fbc72" providerId="LiveId" clId="{ABC97612-B647-42E5-9C35-3F1B79B81189}" dt="2022-02-28T15:43:16.844" v="104" actId="478"/>
          <ac:spMkLst>
            <pc:docMk/>
            <pc:sldMk cId="1498286820" sldId="271"/>
            <ac:spMk id="5" creationId="{6D680BF9-99C0-4EBE-B661-4F2255D3DE24}"/>
          </ac:spMkLst>
        </pc:spChg>
        <pc:picChg chg="del">
          <ac:chgData name="Wali Muhammad" userId="a50c5a49626fbc72" providerId="LiveId" clId="{ABC97612-B647-42E5-9C35-3F1B79B81189}" dt="2022-02-28T15:43:16.374" v="103" actId="478"/>
          <ac:picMkLst>
            <pc:docMk/>
            <pc:sldMk cId="1498286820" sldId="271"/>
            <ac:picMk id="6" creationId="{90EF02AD-2ACA-4E97-879F-14C7386E3617}"/>
          </ac:picMkLst>
        </pc:picChg>
        <pc:picChg chg="add mod modCrop">
          <ac:chgData name="Wali Muhammad" userId="a50c5a49626fbc72" providerId="LiveId" clId="{ABC97612-B647-42E5-9C35-3F1B79B81189}" dt="2022-02-28T15:44:01.678" v="112" actId="14100"/>
          <ac:picMkLst>
            <pc:docMk/>
            <pc:sldMk cId="1498286820" sldId="271"/>
            <ac:picMk id="8" creationId="{F72C8F5A-5D42-4DB3-9577-DB78CFDD6748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C0FB670-7427-4185-8511-6F36A014306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ED473D-6081-4804-9B28-4FA7D2C3831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39C193-D30F-4B7A-8956-32E4F6D9D2C9}" type="datetimeFigureOut">
              <a:rPr lang="en-US" smtClean="0"/>
              <a:t>10/17/2024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B68452-BA11-400A-8E67-C003922CC3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90A332-336E-4B1B-9128-655A1F9DBA4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2948B1-B6D3-4578-932F-6AE7124E5E1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1354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g>
</file>

<file path=ppt/media/image3.tmp>
</file>

<file path=ppt/media/image4.tmp>
</file>

<file path=ppt/media/image5.tmp>
</file>

<file path=ppt/media/image6.tmp>
</file>

<file path=ppt/media/image7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6AC78B-5884-4D24-983C-916233003E85}" type="datetimeFigureOut">
              <a:rPr lang="en-US" smtClean="0"/>
              <a:t>10/17/2024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2AB528-7684-4A37-99F6-46340DCC2B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881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 userDrawn="1"/>
        </p:nvSpPr>
        <p:spPr bwMode="auto">
          <a:xfrm>
            <a:off x="11784011" y="345139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78819" y="2270908"/>
            <a:ext cx="7034362" cy="2188992"/>
          </a:xfrm>
        </p:spPr>
        <p:txBody>
          <a:bodyPr anchor="ctr" anchorCtr="0">
            <a:noAutofit/>
          </a:bodyPr>
          <a:lstStyle>
            <a:lvl1pPr algn="ctr">
              <a:lnSpc>
                <a:spcPct val="85000"/>
              </a:lnSpc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6793" y="5024051"/>
            <a:ext cx="7034362" cy="1052898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84338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F35A1469-2D5F-4CF6-9A65-876A4BCDDACA}" type="datetime8">
              <a:rPr lang="en-US" noProof="0" smtClean="0"/>
              <a:t>10/17/2024 8:15 AM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15066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noProof="0" dirty="0"/>
              <a:t>Add a footer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72151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115496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60054D9-7800-4106-9C2D-E383D9D6A16D}"/>
              </a:ext>
            </a:extLst>
          </p:cNvPr>
          <p:cNvSpPr/>
          <p:nvPr userDrawn="1"/>
        </p:nvSpPr>
        <p:spPr>
          <a:xfrm>
            <a:off x="6901869" y="0"/>
            <a:ext cx="529336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EBBCD-CBA1-4D0B-806D-FC14D8656200}" type="datetime8">
              <a:rPr lang="en-US" noProof="0" smtClean="0"/>
              <a:t>10/17/2024 8:15 AM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146659" y="688779"/>
            <a:ext cx="5746376" cy="522307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7213600" y="280278"/>
            <a:ext cx="4641006" cy="2397608"/>
          </a:xfrm>
        </p:spPr>
        <p:txBody>
          <a:bodyPr anchor="ctr" anchorCtr="0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Freeform 6" title="Page Number Shape">
            <a:extLst>
              <a:ext uri="{FF2B5EF4-FFF2-40B4-BE49-F238E27FC236}">
                <a16:creationId xmlns:a16="http://schemas.microsoft.com/office/drawing/2014/main" id="{B162E9BD-1CEB-41D5-8DEB-7C5EDF3B01C3}"/>
              </a:ext>
            </a:extLst>
          </p:cNvPr>
          <p:cNvSpPr/>
          <p:nvPr userDrawn="1"/>
        </p:nvSpPr>
        <p:spPr bwMode="auto">
          <a:xfrm>
            <a:off x="11792583" y="35647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468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2C437-5C9D-4B1A-9C56-1C544AB8146E}" type="datetime8">
              <a:rPr lang="en-US" noProof="0" smtClean="0"/>
              <a:t>10/17/2024 8:15 AM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267677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2C437-5C9D-4B1A-9C56-1C544AB8146E}" type="datetime8">
              <a:rPr lang="en-US" noProof="0" smtClean="0"/>
              <a:t>10/17/2024 8:15 AM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1651A72-6E17-4CF4-8218-285FCAC88EC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181600" y="557784"/>
            <a:ext cx="6248400" cy="2307964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2A31231-1080-4CC0-9896-EF779EE27CB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65121" y="2950589"/>
            <a:ext cx="6188679" cy="2563243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603272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2C437-5C9D-4B1A-9C56-1C544AB8146E}" type="datetime8">
              <a:rPr lang="en-US" noProof="0" smtClean="0"/>
              <a:t>10/17/2024 8:15 AM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9529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2D3B-BB2C-4EA8-8616-6D874F8BB777}" type="datetime8">
              <a:rPr lang="en-US" noProof="0" smtClean="0"/>
              <a:t>10/17/2024 8:15 AM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995397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5E975-0B6B-4B58-A4AA-C8F33B87478E}" type="datetime8">
              <a:rPr lang="en-US" noProof="0" smtClean="0"/>
              <a:t>10/17/2024 8:15 AM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403686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5E975-0B6B-4B58-A4AA-C8F33B87478E}" type="datetime8">
              <a:rPr lang="en-US" noProof="0" smtClean="0"/>
              <a:t>10/17/2024 8:15 AM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B3A5F786-D848-499D-B37D-96CF11DE90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555480"/>
            <a:ext cx="6246812" cy="530557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7262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0CEE1DAB-B868-4EEB-BD54-B9BAB6F58361}" type="datetime8">
              <a:rPr lang="en-US" noProof="0" smtClean="0"/>
              <a:t>10/17/2024 8:15 AM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13771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88A9-102E-4111-86E0-D51E9CB704AA}" type="datetime8">
              <a:rPr lang="en-US" noProof="0" smtClean="0"/>
              <a:t>10/17/2024 8:15 AM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69934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78772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6BD67-B37A-4DEF-9054-A91A6B18355E}" type="datetime8">
              <a:rPr lang="en-US" noProof="0" smtClean="0"/>
              <a:t>10/17/2024 8:15 AM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62001" y="2981325"/>
            <a:ext cx="1866900" cy="28289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E983FCBB-03A1-486A-BDE2-92BD88EA0FC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2729006" y="2981325"/>
            <a:ext cx="1866900" cy="28289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11365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3432B8B-A85D-47CE-98BC-3DF0B2F26AF4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75400" y="431747"/>
            <a:ext cx="5105400" cy="68463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088800" y="1468316"/>
            <a:ext cx="4831664" cy="3865070"/>
          </a:xfrm>
        </p:spPr>
        <p:txBody>
          <a:bodyPr anchor="ctr" anchorCtr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35B7-901B-460F-BE63-E630BF7AD92D}" type="datetime8">
              <a:rPr lang="en-US" noProof="0" smtClean="0"/>
              <a:t>10/17/2024 8:15 AM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4163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5AC8F6D-0687-481A-9761-11AB8A79722C}"/>
              </a:ext>
            </a:extLst>
          </p:cNvPr>
          <p:cNvSpPr/>
          <p:nvPr userDrawn="1"/>
        </p:nvSpPr>
        <p:spPr>
          <a:xfrm>
            <a:off x="0" y="1"/>
            <a:ext cx="12191999" cy="15474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762000" y="305678"/>
            <a:ext cx="10667998" cy="1002422"/>
          </a:xfrm>
        </p:spPr>
        <p:txBody>
          <a:bodyPr anchor="ctr" anchorCtr="0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01C1E-44EC-4ED6-87AC-7B26C9BC7568}" type="datetime8">
              <a:rPr lang="en-US" noProof="0" smtClean="0"/>
              <a:t>10/17/2024 8:15 AM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61999" y="2443527"/>
            <a:ext cx="3348000" cy="2291676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Freeform 6" title="Page Number Shape">
            <a:extLst>
              <a:ext uri="{FF2B5EF4-FFF2-40B4-BE49-F238E27FC236}">
                <a16:creationId xmlns:a16="http://schemas.microsoft.com/office/drawing/2014/main" id="{0370AA61-B230-4320-8591-17B9EA527174}"/>
              </a:ext>
            </a:extLst>
          </p:cNvPr>
          <p:cNvSpPr/>
          <p:nvPr userDrawn="1"/>
        </p:nvSpPr>
        <p:spPr bwMode="auto">
          <a:xfrm>
            <a:off x="11792583" y="35647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AAC19ED-7CFA-4AF2-BE7E-6017F4B12C9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AF3C3132-3E24-455C-9341-F3767C087D5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421999" y="2443527"/>
            <a:ext cx="3348000" cy="2291676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A783413-0A31-4F6C-B545-866183ABB00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081999" y="2443527"/>
            <a:ext cx="3348000" cy="2291676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2781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bg bwMode="grayWhite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C8E5ED0-7922-414F-9B0F-CA82F0A3C660}"/>
              </a:ext>
            </a:extLst>
          </p:cNvPr>
          <p:cNvSpPr/>
          <p:nvPr userDrawn="1"/>
        </p:nvSpPr>
        <p:spPr>
          <a:xfrm>
            <a:off x="0" y="1540330"/>
            <a:ext cx="12192000" cy="47156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5AC8F6D-0687-481A-9761-11AB8A79722C}"/>
              </a:ext>
            </a:extLst>
          </p:cNvPr>
          <p:cNvSpPr/>
          <p:nvPr userDrawn="1"/>
        </p:nvSpPr>
        <p:spPr>
          <a:xfrm>
            <a:off x="0" y="1"/>
            <a:ext cx="12191999" cy="15474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28571" y="6314440"/>
            <a:ext cx="3814856" cy="365125"/>
          </a:xfrm>
        </p:spPr>
        <p:txBody>
          <a:bodyPr/>
          <a:lstStyle/>
          <a:p>
            <a:fld id="{4AE13B8D-7A39-483F-9092-AB66B2338492}" type="datetime8">
              <a:rPr lang="en-US" noProof="0" smtClean="0"/>
              <a:t>10/17/2024 8:15 AM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61999" y="2875327"/>
            <a:ext cx="3348000" cy="2291676"/>
          </a:xfrm>
        </p:spPr>
        <p:txBody>
          <a:bodyPr anchor="ctr" anchorCtr="0"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Freeform 6" title="Page Number Shape">
            <a:extLst>
              <a:ext uri="{FF2B5EF4-FFF2-40B4-BE49-F238E27FC236}">
                <a16:creationId xmlns:a16="http://schemas.microsoft.com/office/drawing/2014/main" id="{0370AA61-B230-4320-8591-17B9EA527174}"/>
              </a:ext>
            </a:extLst>
          </p:cNvPr>
          <p:cNvSpPr/>
          <p:nvPr userDrawn="1"/>
        </p:nvSpPr>
        <p:spPr bwMode="auto">
          <a:xfrm>
            <a:off x="11792583" y="35647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AAC19ED-7CFA-4AF2-BE7E-6017F4B12C9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A783413-0A31-4F6C-B545-866183ABB00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081999" y="2875327"/>
            <a:ext cx="3348000" cy="2291676"/>
          </a:xfrm>
        </p:spPr>
        <p:txBody>
          <a:bodyPr anchor="ctr" anchorCtr="0"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4C76CE-242A-40DC-B9BA-9F6CD2FEBA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761999" y="280278"/>
            <a:ext cx="10676571" cy="1002422"/>
          </a:xfrm>
        </p:spPr>
        <p:txBody>
          <a:bodyPr anchor="ctr" anchorCtr="0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66890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352848"/>
            <a:ext cx="10667998" cy="1002422"/>
          </a:xfrm>
        </p:spPr>
        <p:txBody>
          <a:bodyPr anchor="ctr" anchorCtr="0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848724" y="1534886"/>
            <a:ext cx="2581273" cy="427536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B421F-7852-47A7-8672-3F4B3DC607FF}" type="datetime8">
              <a:rPr lang="en-US" noProof="0" smtClean="0"/>
              <a:t>10/17/2024 8:15 AM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62000" y="1534886"/>
            <a:ext cx="7829550" cy="427536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97476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right Conten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4768376-ED37-468E-9A28-4A8C73222CFB}"/>
              </a:ext>
            </a:extLst>
          </p:cNvPr>
          <p:cNvSpPr/>
          <p:nvPr userDrawn="1"/>
        </p:nvSpPr>
        <p:spPr>
          <a:xfrm>
            <a:off x="5263637" y="0"/>
            <a:ext cx="692836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CE990-BAB9-4562-95E3-50660C2796F3}" type="datetime8">
              <a:rPr lang="en-US" noProof="0" smtClean="0"/>
              <a:t>10/17/2024 8:15 AM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DEDD3AEB-5731-4BFB-B455-2CAA76BB8C1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22695" y="358646"/>
            <a:ext cx="5505450" cy="5896056"/>
          </a:xfrm>
        </p:spPr>
        <p:txBody>
          <a:bodyPr anchor="ctr" anchorCtr="0">
            <a:normAutofit/>
          </a:bodyPr>
          <a:lstStyle>
            <a:lvl1pPr>
              <a:defRPr sz="2800"/>
            </a:lvl1pPr>
          </a:lstStyle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200" noProof="0">
                <a:cs typeface="Segoe UI" panose="020B0502040204020203" pitchFamily="34" charset="0"/>
              </a:rPr>
              <a:t>Edit Master text styles</a:t>
            </a:r>
          </a:p>
        </p:txBody>
      </p:sp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F054F317-CFFE-48EF-91D4-872C9FE7043D}"/>
              </a:ext>
            </a:extLst>
          </p:cNvPr>
          <p:cNvSpPr/>
          <p:nvPr userDrawn="1"/>
        </p:nvSpPr>
        <p:spPr bwMode="auto">
          <a:xfrm>
            <a:off x="11793378" y="360167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D58896D-DB7B-49E4-87EC-67CEAB2EF5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7570" y="548792"/>
            <a:ext cx="3833906" cy="4952492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91192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360167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9E139DA8-D636-4336-B416-25DD0050B639}" type="datetime8">
              <a:rPr lang="en-US" noProof="0" smtClean="0"/>
              <a:t>10/17/2024 8:15 AM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Add a footer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87179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087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1" r:id="rId2"/>
    <p:sldLayoutId id="2147483662" r:id="rId3"/>
    <p:sldLayoutId id="2147483673" r:id="rId4"/>
    <p:sldLayoutId id="2147483677" r:id="rId5"/>
    <p:sldLayoutId id="2147483674" r:id="rId6"/>
    <p:sldLayoutId id="2147483679" r:id="rId7"/>
    <p:sldLayoutId id="2147483678" r:id="rId8"/>
    <p:sldLayoutId id="2147483676" r:id="rId9"/>
    <p:sldLayoutId id="2147483675" r:id="rId10"/>
    <p:sldLayoutId id="2147483665" r:id="rId11"/>
    <p:sldLayoutId id="2147483682" r:id="rId12"/>
    <p:sldLayoutId id="2147483681" r:id="rId13"/>
    <p:sldLayoutId id="2147483667" r:id="rId14"/>
    <p:sldLayoutId id="2147483668" r:id="rId15"/>
    <p:sldLayoutId id="2147483680" r:id="rId16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0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7348" TargetMode="Externa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acher">
            <a:extLst>
              <a:ext uri="{FF2B5EF4-FFF2-40B4-BE49-F238E27FC236}">
                <a16:creationId xmlns:a16="http://schemas.microsoft.com/office/drawing/2014/main" id="{55999741-3CB0-4E9F-9B1F-47F7BDC2DB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476" y="0"/>
            <a:ext cx="12240000" cy="69066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78B3CD-9828-4280-95EC-5F9D73400FF8}"/>
              </a:ext>
            </a:extLst>
          </p:cNvPr>
          <p:cNvSpPr>
            <a:spLocks noGrp="1"/>
          </p:cNvSpPr>
          <p:nvPr>
            <p:ph type="ctrTitle"/>
          </p:nvPr>
        </p:nvSpPr>
        <p:spPr bwMode="white">
          <a:xfrm>
            <a:off x="2578819" y="1833949"/>
            <a:ext cx="7034362" cy="2970061"/>
          </a:xfrm>
        </p:spPr>
        <p:txBody>
          <a:bodyPr/>
          <a:lstStyle/>
          <a:p>
            <a:r>
              <a:rPr lang="en-US" sz="8000" dirty="0">
                <a:solidFill>
                  <a:schemeClr val="tx1"/>
                </a:solidFill>
              </a:rPr>
              <a:t>Welcome to </a:t>
            </a:r>
            <a:br>
              <a:rPr lang="en-US" sz="8000" dirty="0">
                <a:solidFill>
                  <a:schemeClr val="tx1"/>
                </a:solidFill>
              </a:rPr>
            </a:br>
            <a:r>
              <a:rPr lang="en-US" sz="8000" dirty="0">
                <a:solidFill>
                  <a:schemeClr val="tx1"/>
                </a:solidFill>
              </a:rPr>
              <a:t>HTML PROJECT</a:t>
            </a:r>
            <a:endParaRPr lang="en-US" sz="8000" dirty="0">
              <a:solidFill>
                <a:schemeClr val="accent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9A3178-CB65-4687-BC8A-DBB6F3C6EF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3200" dirty="0">
                <a:solidFill>
                  <a:schemeClr val="tx1"/>
                </a:solidFill>
                <a:cs typeface="Segoe UI" panose="020B0502040204020203" pitchFamily="34" charset="0"/>
              </a:rPr>
              <a:t>ITC LAB PROJECT</a:t>
            </a:r>
          </a:p>
          <a:p>
            <a:pPr>
              <a:lnSpc>
                <a:spcPct val="100000"/>
              </a:lnSpc>
            </a:pPr>
            <a:r>
              <a:rPr lang="en-US" sz="3200" dirty="0">
                <a:solidFill>
                  <a:schemeClr val="tx1"/>
                </a:solidFill>
                <a:cs typeface="Segoe UI" panose="020B0502040204020203" pitchFamily="34" charset="0"/>
              </a:rPr>
              <a:t>Wali Muhammad (2021-SE-39)</a:t>
            </a:r>
          </a:p>
        </p:txBody>
      </p:sp>
      <p:sp>
        <p:nvSpPr>
          <p:cNvPr id="4" name="Slide Number Placeholder 3" hidden="1">
            <a:extLst>
              <a:ext uri="{FF2B5EF4-FFF2-40B4-BE49-F238E27FC236}">
                <a16:creationId xmlns:a16="http://schemas.microsoft.com/office/drawing/2014/main" id="{192D9B22-CA63-4CDB-8957-40947F45B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t>1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98C1723-6BE3-4292-90F2-43C7A22F50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2407627" y="1184031"/>
            <a:ext cx="7376746" cy="4149970"/>
            <a:chOff x="2989385" y="1679331"/>
            <a:chExt cx="7376746" cy="2681654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EFF9A4E4-33FF-4BA5-9A1C-6E8B73621BEB}"/>
                </a:ext>
              </a:extLst>
            </p:cNvPr>
            <p:cNvCxnSpPr/>
            <p:nvPr/>
          </p:nvCxnSpPr>
          <p:spPr bwMode="white">
            <a:xfrm>
              <a:off x="2989385" y="1679331"/>
              <a:ext cx="7376746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9168D7F-9049-4135-9731-02DB8D3CD4C9}"/>
                </a:ext>
              </a:extLst>
            </p:cNvPr>
            <p:cNvCxnSpPr/>
            <p:nvPr/>
          </p:nvCxnSpPr>
          <p:spPr bwMode="white">
            <a:xfrm>
              <a:off x="10366130" y="1688123"/>
              <a:ext cx="0" cy="2672862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A19D412-8FFA-4958-A76C-EB9E1F690AD9}"/>
                </a:ext>
              </a:extLst>
            </p:cNvPr>
            <p:cNvCxnSpPr/>
            <p:nvPr/>
          </p:nvCxnSpPr>
          <p:spPr bwMode="white">
            <a:xfrm>
              <a:off x="2989385" y="1679331"/>
              <a:ext cx="0" cy="267480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85B0E36-8696-452F-958E-984FBF104D99}"/>
                </a:ext>
              </a:extLst>
            </p:cNvPr>
            <p:cNvCxnSpPr/>
            <p:nvPr/>
          </p:nvCxnSpPr>
          <p:spPr bwMode="white">
            <a:xfrm>
              <a:off x="2989385" y="4354131"/>
              <a:ext cx="1740877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3F49821-5888-450B-ABA1-D4D7B73EC2AB}"/>
                </a:ext>
              </a:extLst>
            </p:cNvPr>
            <p:cNvCxnSpPr/>
            <p:nvPr/>
          </p:nvCxnSpPr>
          <p:spPr bwMode="white">
            <a:xfrm>
              <a:off x="8625254" y="4360985"/>
              <a:ext cx="1740877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57516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86D27-68F1-47B9-A6E0-2CEAFAEB2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815" y="358646"/>
            <a:ext cx="3833906" cy="2278772"/>
          </a:xfrm>
        </p:spPr>
        <p:txBody>
          <a:bodyPr/>
          <a:lstStyle/>
          <a:p>
            <a:pPr algn="ctr"/>
            <a:r>
              <a:rPr lang="en-US" dirty="0"/>
              <a:t>HTML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04472FF-5CE9-4C28-A4FF-E178C31EC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35306" y="1463524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C6C871-D206-4292-AECC-3EBF29BE656A}"/>
              </a:ext>
            </a:extLst>
          </p:cNvPr>
          <p:cNvSpPr txBox="1"/>
          <p:nvPr/>
        </p:nvSpPr>
        <p:spPr>
          <a:xfrm>
            <a:off x="5725497" y="1462569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914446E-8D49-40FF-8036-3BE0DA8E5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26462" y="3430278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3E3861-81FF-4843-A74C-8C4C7AE9AA66}"/>
              </a:ext>
            </a:extLst>
          </p:cNvPr>
          <p:cNvSpPr txBox="1"/>
          <p:nvPr/>
        </p:nvSpPr>
        <p:spPr>
          <a:xfrm>
            <a:off x="5713960" y="3464223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0876D-147F-4718-97A1-D749D03B8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endParaRPr lang="en-US" sz="2400" b="0" i="0" dirty="0">
              <a:solidFill>
                <a:schemeClr val="tx1"/>
              </a:solidFill>
              <a:effectLst/>
            </a:endParaRP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2400" b="0" i="0" dirty="0">
                <a:solidFill>
                  <a:schemeClr val="tx1"/>
                </a:solidFill>
                <a:effectLst/>
              </a:rPr>
              <a:t>HyperText Markup Language, HTML is the standard markup language for documents designed to be displayed in a web browser.</a:t>
            </a: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2400" dirty="0">
                <a:solidFill>
                  <a:schemeClr val="tx1"/>
                </a:solidFill>
              </a:rPr>
              <a:t>This Project is based in a Well-known Online Laptop Selling Company name “ASUS”</a:t>
            </a:r>
            <a:endParaRPr lang="en-US" sz="2400" b="0" i="0" dirty="0">
              <a:solidFill>
                <a:schemeClr val="tx1"/>
              </a:solidFill>
              <a:effectLst/>
            </a:endParaRP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endParaRPr lang="en-US" sz="2400" b="0" i="0" dirty="0">
              <a:solidFill>
                <a:schemeClr val="tx1"/>
              </a:solidFill>
              <a:effectLst/>
            </a:endParaRP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endParaRPr lang="en-US" sz="3200" b="0" i="0" dirty="0">
              <a:solidFill>
                <a:schemeClr val="tx1"/>
              </a:solidFill>
              <a:effectLst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B29033B-DD58-455D-8D7E-5E437EE62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932" y="1662624"/>
            <a:ext cx="3833905" cy="345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642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C3C117A-FBCE-4093-AA60-E0B1FCBAFCF6}"/>
              </a:ext>
            </a:extLst>
          </p:cNvPr>
          <p:cNvSpPr>
            <a:spLocks noGrp="1"/>
          </p:cNvSpPr>
          <p:nvPr>
            <p:ph type="title"/>
          </p:nvPr>
        </p:nvSpPr>
        <p:spPr bwMode="ltGray"/>
        <p:txBody>
          <a:bodyPr/>
          <a:lstStyle/>
          <a:p>
            <a:r>
              <a:rPr lang="en-US" dirty="0"/>
              <a:t>HTML Pages</a:t>
            </a:r>
            <a:br>
              <a:rPr lang="en-US" dirty="0"/>
            </a:b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9975B72-4581-4DBC-941E-6521DE4D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5643" y="766398"/>
            <a:ext cx="468000" cy="468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514EB5-3483-49AA-8069-F74D82B84A67}"/>
              </a:ext>
            </a:extLst>
          </p:cNvPr>
          <p:cNvSpPr txBox="1"/>
          <p:nvPr/>
        </p:nvSpPr>
        <p:spPr>
          <a:xfrm>
            <a:off x="571652" y="780172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  <a:cs typeface="Segoe UI Semibold" panose="020B0702040204020203" pitchFamily="34" charset="0"/>
              </a:rPr>
              <a:t>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1D35B0B-D4ED-464C-873F-642CBEC70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5643" y="1667112"/>
            <a:ext cx="468000" cy="468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15C840-04E8-4B3B-A920-8B11BE41875C}"/>
              </a:ext>
            </a:extLst>
          </p:cNvPr>
          <p:cNvSpPr txBox="1"/>
          <p:nvPr/>
        </p:nvSpPr>
        <p:spPr>
          <a:xfrm>
            <a:off x="562860" y="1690411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  <a:cs typeface="Segoe UI Semibold" panose="020B0702040204020203" pitchFamily="34" charset="0"/>
              </a:rPr>
              <a:t>2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7375A3E-5AEC-448F-857F-931E05CDE6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5643" y="2519680"/>
            <a:ext cx="468000" cy="468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96C1C0-BDE5-4837-A952-08C154405894}"/>
              </a:ext>
            </a:extLst>
          </p:cNvPr>
          <p:cNvSpPr txBox="1"/>
          <p:nvPr/>
        </p:nvSpPr>
        <p:spPr>
          <a:xfrm>
            <a:off x="572385" y="2551771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  <a:cs typeface="Segoe UI Semibold" panose="020B0702040204020203" pitchFamily="34" charset="0"/>
              </a:rPr>
              <a:t>3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04EE672-043B-4A9C-9B4F-61AC099E5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5643" y="3397875"/>
            <a:ext cx="468000" cy="468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DA1630E-E52B-4235-9AAF-45C521F86D65}"/>
              </a:ext>
            </a:extLst>
          </p:cNvPr>
          <p:cNvSpPr txBox="1"/>
          <p:nvPr/>
        </p:nvSpPr>
        <p:spPr>
          <a:xfrm>
            <a:off x="563593" y="3421174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  <a:cs typeface="Segoe UI Semibold" panose="020B0702040204020203" pitchFamily="34" charset="0"/>
              </a:rPr>
              <a:t>4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81ECD2-4232-42E4-A14F-84BAA99BD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5643" y="4289394"/>
            <a:ext cx="468000" cy="468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E7714F0-4FB7-4658-BE3C-A623344D3FC0}"/>
              </a:ext>
            </a:extLst>
          </p:cNvPr>
          <p:cNvSpPr txBox="1"/>
          <p:nvPr/>
        </p:nvSpPr>
        <p:spPr>
          <a:xfrm>
            <a:off x="562860" y="4321485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  <a:cs typeface="Segoe UI Semibold" panose="020B0702040204020203" pitchFamily="34" charset="0"/>
              </a:rPr>
              <a:t>5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445F58-7953-47AD-917A-485216F77D9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0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There are 4 pages used in Project</a:t>
            </a: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0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Mian Page</a:t>
            </a: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0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Sign Up Page</a:t>
            </a: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0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Sign In Page</a:t>
            </a: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0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Buy Page</a:t>
            </a: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24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Every Page is liked with main Page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7E2D39B-E5BA-4353-811F-D83F9A05D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893035" y="1690411"/>
            <a:ext cx="5298965" cy="4093783"/>
          </a:xfrm>
          <a:prstGeom prst="roundRect">
            <a:avLst>
              <a:gd name="adj" fmla="val 50000"/>
            </a:avLst>
          </a:prstGeom>
          <a:ln w="57150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E9AC87-78B8-4842-8DE3-C2F5B94B62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97" r="59167" b="66884"/>
          <a:stretch/>
        </p:blipFill>
        <p:spPr>
          <a:xfrm>
            <a:off x="7076051" y="2698872"/>
            <a:ext cx="4862618" cy="2043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867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C46EC-1FC7-4065-BC98-F8A55E539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815" y="543707"/>
            <a:ext cx="3833906" cy="2278772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Mian Page</a:t>
            </a: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819A5BD-5ED6-420D-9845-C32F17256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11110" y="476753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8" name="TextBox 7" descr="decorative element">
            <a:extLst>
              <a:ext uri="{FF2B5EF4-FFF2-40B4-BE49-F238E27FC236}">
                <a16:creationId xmlns:a16="http://schemas.microsoft.com/office/drawing/2014/main" id="{899BC040-0D5E-4E6E-8E95-6B710CABCAF8}"/>
              </a:ext>
            </a:extLst>
          </p:cNvPr>
          <p:cNvSpPr txBox="1"/>
          <p:nvPr/>
        </p:nvSpPr>
        <p:spPr>
          <a:xfrm>
            <a:off x="5677594" y="500052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1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D0D6914-3231-4EEA-BA0E-6EB9635E2C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11110" y="1363789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10" name="TextBox 9" descr="decorative element">
            <a:extLst>
              <a:ext uri="{FF2B5EF4-FFF2-40B4-BE49-F238E27FC236}">
                <a16:creationId xmlns:a16="http://schemas.microsoft.com/office/drawing/2014/main" id="{DF6C2EE1-FB2F-4893-B2BE-552195DFE5F3}"/>
              </a:ext>
            </a:extLst>
          </p:cNvPr>
          <p:cNvSpPr txBox="1"/>
          <p:nvPr/>
        </p:nvSpPr>
        <p:spPr>
          <a:xfrm>
            <a:off x="5687852" y="1387088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2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3A7A1F3-DF16-4906-AB99-7271A62BD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11110" y="2233944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12" name="TextBox 11" descr="decorative element">
            <a:extLst>
              <a:ext uri="{FF2B5EF4-FFF2-40B4-BE49-F238E27FC236}">
                <a16:creationId xmlns:a16="http://schemas.microsoft.com/office/drawing/2014/main" id="{C8F3A396-1948-4D35-BEE9-CC6CB08D2788}"/>
              </a:ext>
            </a:extLst>
          </p:cNvPr>
          <p:cNvSpPr txBox="1"/>
          <p:nvPr/>
        </p:nvSpPr>
        <p:spPr>
          <a:xfrm>
            <a:off x="5687852" y="2266035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3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2B39FAF-E8F3-4DC0-85F2-0F3005FA8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11110" y="3111161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14" name="TextBox 13" descr="decorative element">
            <a:extLst>
              <a:ext uri="{FF2B5EF4-FFF2-40B4-BE49-F238E27FC236}">
                <a16:creationId xmlns:a16="http://schemas.microsoft.com/office/drawing/2014/main" id="{D662B18B-C838-45CE-B43E-32C743E13974}"/>
              </a:ext>
            </a:extLst>
          </p:cNvPr>
          <p:cNvSpPr txBox="1"/>
          <p:nvPr/>
        </p:nvSpPr>
        <p:spPr>
          <a:xfrm>
            <a:off x="5679060" y="3134460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4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075E26-5BF9-40ED-9945-45C65E2A4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11110" y="3989006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16" name="TextBox 15" descr="decorative element">
            <a:extLst>
              <a:ext uri="{FF2B5EF4-FFF2-40B4-BE49-F238E27FC236}">
                <a16:creationId xmlns:a16="http://schemas.microsoft.com/office/drawing/2014/main" id="{BB8F23EE-E31D-4666-AAD5-11B6D6D93B40}"/>
              </a:ext>
            </a:extLst>
          </p:cNvPr>
          <p:cNvSpPr txBox="1"/>
          <p:nvPr/>
        </p:nvSpPr>
        <p:spPr>
          <a:xfrm>
            <a:off x="5678327" y="4021097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5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DCD21D3-7FB6-4316-907B-8558B54F87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11110" y="4878923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18" name="TextBox 17" descr="decorative element">
            <a:extLst>
              <a:ext uri="{FF2B5EF4-FFF2-40B4-BE49-F238E27FC236}">
                <a16:creationId xmlns:a16="http://schemas.microsoft.com/office/drawing/2014/main" id="{D656F6A6-7C3C-4EF2-94D1-42D0DD1BD9F0}"/>
              </a:ext>
            </a:extLst>
          </p:cNvPr>
          <p:cNvSpPr txBox="1"/>
          <p:nvPr/>
        </p:nvSpPr>
        <p:spPr>
          <a:xfrm>
            <a:off x="5679060" y="4902222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6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310B4FF-E37D-4C58-9094-B5F2AD673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09607" y="5711200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20" name="TextBox 19" descr="decorative element">
            <a:extLst>
              <a:ext uri="{FF2B5EF4-FFF2-40B4-BE49-F238E27FC236}">
                <a16:creationId xmlns:a16="http://schemas.microsoft.com/office/drawing/2014/main" id="{8F2CEA96-5D23-40F7-9C3C-6946B9D73DF7}"/>
              </a:ext>
            </a:extLst>
          </p:cNvPr>
          <p:cNvSpPr txBox="1"/>
          <p:nvPr/>
        </p:nvSpPr>
        <p:spPr>
          <a:xfrm>
            <a:off x="5677557" y="5734499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51964-E2BB-4A8E-95FD-73EF52089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000" dirty="0">
                <a:solidFill>
                  <a:prstClr val="black"/>
                </a:solidFill>
              </a:rPr>
              <a:t>Main Page  contains:</a:t>
            </a: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000" dirty="0">
                <a:solidFill>
                  <a:prstClr val="black"/>
                </a:solidFill>
              </a:rPr>
              <a:t>Logo and Slogan</a:t>
            </a: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000" dirty="0">
                <a:solidFill>
                  <a:prstClr val="black"/>
                </a:solidFill>
              </a:rPr>
              <a:t>Description</a:t>
            </a:r>
          </a:p>
          <a:p>
            <a:pPr mar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000" dirty="0">
                <a:solidFill>
                  <a:prstClr val="black"/>
                </a:solidFill>
              </a:rPr>
              <a:t>Product Images</a:t>
            </a:r>
          </a:p>
          <a:p>
            <a:pPr mar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000" dirty="0">
                <a:solidFill>
                  <a:prstClr val="black"/>
                </a:solidFill>
              </a:rPr>
              <a:t>Product Specs</a:t>
            </a: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000" dirty="0">
                <a:solidFill>
                  <a:prstClr val="black"/>
                </a:solidFill>
              </a:rPr>
              <a:t>Sign in &amp; Sign up pages</a:t>
            </a: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000" dirty="0">
                <a:solidFill>
                  <a:prstClr val="black"/>
                </a:solidFill>
              </a:rPr>
              <a:t>Buy 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DE97A0-E715-4D74-8E92-34481E2FC7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608" r="2053"/>
          <a:stretch/>
        </p:blipFill>
        <p:spPr>
          <a:xfrm>
            <a:off x="0" y="1363789"/>
            <a:ext cx="5263793" cy="251463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1655C49-5A92-4E9D-B671-DDAB829251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017" r="1828" b="5810"/>
          <a:stretch/>
        </p:blipFill>
        <p:spPr>
          <a:xfrm>
            <a:off x="0" y="4135279"/>
            <a:ext cx="5288645" cy="2337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347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859B8-20D7-4327-B945-9DB34BBA1DF7}"/>
              </a:ext>
            </a:extLst>
          </p:cNvPr>
          <p:cNvSpPr>
            <a:spLocks noGrp="1"/>
          </p:cNvSpPr>
          <p:nvPr>
            <p:ph type="title"/>
          </p:nvPr>
        </p:nvSpPr>
        <p:spPr bwMode="ltGray"/>
        <p:txBody>
          <a:bodyPr/>
          <a:lstStyle/>
          <a:p>
            <a:r>
              <a:rPr lang="en-US" dirty="0"/>
              <a:t>Pages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BE5B2B2-0684-4BD8-9A66-EEE670977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82367" y="1825836"/>
            <a:ext cx="468000" cy="468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142DF4-4EE3-4660-9BDC-D1E1707D98BC}"/>
              </a:ext>
            </a:extLst>
          </p:cNvPr>
          <p:cNvSpPr txBox="1"/>
          <p:nvPr/>
        </p:nvSpPr>
        <p:spPr>
          <a:xfrm>
            <a:off x="2249679" y="1855939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1C65-5310-42F3-BA62-63E7E01D96D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pPr marL="0" lvl="0" indent="0" algn="ctr">
              <a:buNone/>
            </a:pPr>
            <a:r>
              <a:rPr lang="en-US" sz="2400" dirty="0"/>
              <a:t>Sign in</a:t>
            </a:r>
          </a:p>
          <a:p>
            <a:pPr marL="0" lvl="0" indent="0" algn="ctr">
              <a:buNone/>
            </a:pPr>
            <a:r>
              <a:rPr lang="en-US" sz="2400" dirty="0"/>
              <a:t>User must sign in to buy any Product.</a:t>
            </a:r>
          </a:p>
          <a:p>
            <a:pPr marL="0" indent="0" algn="ctr">
              <a:buNone/>
            </a:pPr>
            <a:endParaRPr lang="en-US" sz="240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98F9BDC-F173-4590-A94B-9747D4716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55273" y="1825836"/>
            <a:ext cx="468000" cy="468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124239-D4DF-4D00-AF5F-B08E7F4284D0}"/>
              </a:ext>
            </a:extLst>
          </p:cNvPr>
          <p:cNvSpPr txBox="1"/>
          <p:nvPr/>
        </p:nvSpPr>
        <p:spPr>
          <a:xfrm>
            <a:off x="5928910" y="1855939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3B3829-6AFB-41B3-A1B4-EF5B1CE0002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21999" y="2443527"/>
            <a:ext cx="3348000" cy="126000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/>
              <a:t>Sign up</a:t>
            </a:r>
          </a:p>
          <a:p>
            <a:pPr marL="0" indent="0" algn="ctr">
              <a:buNone/>
            </a:pPr>
            <a:r>
              <a:rPr lang="en-US" sz="2400" dirty="0"/>
              <a:t>If user is not sign in, then he should sign up first.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37BAB53-DA38-4DD5-9A3E-8152A042F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520046" y="1825836"/>
            <a:ext cx="468000" cy="468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4695A3-1853-4E49-84FD-FE5CBABEF961}"/>
              </a:ext>
            </a:extLst>
          </p:cNvPr>
          <p:cNvSpPr txBox="1"/>
          <p:nvPr/>
        </p:nvSpPr>
        <p:spPr>
          <a:xfrm>
            <a:off x="9587358" y="1855939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E1F8476-CA40-4F5D-BFDF-703563EA67E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685590" y="2443527"/>
            <a:ext cx="3993266" cy="229167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/>
              <a:t>After sign in, the user can buy any product.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DAC7997-6C29-4070-B4EB-6A172CDBC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80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9061B-93AF-4A3E-9D95-D1F4A2B92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Sign In Page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8050939-D8BA-4932-A12D-76E1C8DB0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21224" y="1756455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9" name="TextBox 8" descr="decorative element">
            <a:extLst>
              <a:ext uri="{FF2B5EF4-FFF2-40B4-BE49-F238E27FC236}">
                <a16:creationId xmlns:a16="http://schemas.microsoft.com/office/drawing/2014/main" id="{203CBBBF-0B81-4DFD-BF97-EB2A57EFB9A8}"/>
              </a:ext>
            </a:extLst>
          </p:cNvPr>
          <p:cNvSpPr txBox="1"/>
          <p:nvPr/>
        </p:nvSpPr>
        <p:spPr>
          <a:xfrm>
            <a:off x="6487708" y="1779754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CA05C8E-8DB2-4A35-8654-BC76A6BEF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21224" y="2487916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11" name="TextBox 10" descr="decorative element">
            <a:extLst>
              <a:ext uri="{FF2B5EF4-FFF2-40B4-BE49-F238E27FC236}">
                <a16:creationId xmlns:a16="http://schemas.microsoft.com/office/drawing/2014/main" id="{4EF9D577-2886-4CDA-B921-E2B2C3ACB335}"/>
              </a:ext>
            </a:extLst>
          </p:cNvPr>
          <p:cNvSpPr txBox="1"/>
          <p:nvPr/>
        </p:nvSpPr>
        <p:spPr>
          <a:xfrm>
            <a:off x="6497966" y="2511215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2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B74A029-8AD0-4A10-B977-541CE5DD0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29175" y="1512047"/>
            <a:ext cx="6934199" cy="3833906"/>
          </a:xfrm>
          <a:prstGeom prst="roundRect">
            <a:avLst>
              <a:gd name="adj" fmla="val 0"/>
            </a:avLst>
          </a:prstGeom>
          <a:noFill/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57AAF-C78F-46C2-9727-8076925CD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lv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0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Requires Username</a:t>
            </a:r>
          </a:p>
          <a:p>
            <a:pPr marL="0" lv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0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Requires Password</a:t>
            </a:r>
          </a:p>
          <a:p>
            <a:pPr marL="0" lvl="0" indent="0">
              <a:lnSpc>
                <a:spcPct val="100000"/>
              </a:lnSpc>
              <a:spcAft>
                <a:spcPts val="1200"/>
              </a:spcAft>
              <a:buNone/>
            </a:pPr>
            <a:endParaRPr lang="en-US" sz="3000" dirty="0">
              <a:solidFill>
                <a:prstClr val="black">
                  <a:lumMod val="85000"/>
                  <a:lumOff val="15000"/>
                </a:prstClr>
              </a:solidFill>
              <a:cs typeface="Segoe UI" panose="020B0502040204020203" pitchFamily="34" charset="0"/>
            </a:endParaRPr>
          </a:p>
          <a:p>
            <a:pPr marL="0" lvl="0" indent="0">
              <a:lnSpc>
                <a:spcPct val="100000"/>
              </a:lnSpc>
              <a:spcAft>
                <a:spcPts val="1200"/>
              </a:spcAft>
              <a:buNone/>
            </a:pPr>
            <a:endParaRPr lang="en-US" sz="3000" dirty="0">
              <a:solidFill>
                <a:prstClr val="black">
                  <a:lumMod val="85000"/>
                  <a:lumOff val="15000"/>
                </a:prstClr>
              </a:solidFill>
              <a:cs typeface="Segoe UI" panose="020B0502040204020203" pitchFamily="34" charset="0"/>
            </a:endParaRPr>
          </a:p>
          <a:p>
            <a:pPr marL="0" lvl="0" indent="0">
              <a:lnSpc>
                <a:spcPct val="100000"/>
              </a:lnSpc>
              <a:spcAft>
                <a:spcPts val="1200"/>
              </a:spcAft>
              <a:buNone/>
            </a:pPr>
            <a:endParaRPr lang="en-US" sz="3000" dirty="0">
              <a:solidFill>
                <a:prstClr val="black">
                  <a:lumMod val="85000"/>
                  <a:lumOff val="15000"/>
                </a:prstClr>
              </a:solidFill>
              <a:cs typeface="Segoe UI" panose="020B0502040204020203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372FC0-087E-4C53-82C7-1D7555E68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t>6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E0605F-ADD0-4EF1-8B10-BF6B2A2586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940" r="2061"/>
          <a:stretch/>
        </p:blipFill>
        <p:spPr>
          <a:xfrm>
            <a:off x="-11364" y="2005853"/>
            <a:ext cx="6107364" cy="287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124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5E101-7684-4A72-846A-3E2C48350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Sign Up Page</a:t>
            </a:r>
            <a:endParaRPr lang="en-PK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9EFBB-EBE2-4615-8C74-C70808A78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Requires First and Last Name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Requires Email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Requires Gender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Requires DOB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Requires Payment Method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Requires Location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Creates Password</a:t>
            </a:r>
            <a:endParaRPr lang="en-PK" sz="24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F88A30-FB9F-4748-AD5D-4E6B140D7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>
                <a:solidFill>
                  <a:schemeClr val="tx1"/>
                </a:solidFill>
              </a:rPr>
              <a:t>7</a:t>
            </a:fld>
            <a:endParaRPr lang="en-US" noProof="0" dirty="0">
              <a:solidFill>
                <a:schemeClr val="tx1"/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28001F7-614C-4E22-B0A4-B51EC8BA8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29175" y="1512047"/>
            <a:ext cx="6934199" cy="3833906"/>
          </a:xfrm>
          <a:prstGeom prst="roundRect">
            <a:avLst>
              <a:gd name="adj" fmla="val 0"/>
            </a:avLst>
          </a:prstGeom>
          <a:noFill/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2C8F5A-5D42-4DB3-9577-DB78CFDD67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15384" r="1744"/>
          <a:stretch/>
        </p:blipFill>
        <p:spPr>
          <a:xfrm>
            <a:off x="0" y="2034705"/>
            <a:ext cx="6096000" cy="279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286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51FF9D-FA38-4BF2-834F-D115A5276A63}"/>
              </a:ext>
            </a:extLst>
          </p:cNvPr>
          <p:cNvSpPr>
            <a:spLocks noGrp="1"/>
          </p:cNvSpPr>
          <p:nvPr>
            <p:ph type="title"/>
          </p:nvPr>
        </p:nvSpPr>
        <p:spPr bwMode="grayWhite"/>
        <p:txBody>
          <a:bodyPr/>
          <a:lstStyle/>
          <a:p>
            <a:r>
              <a:rPr lang="en-US" dirty="0"/>
              <a:t>Buy Page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835AEFA-F289-46D0-BBE8-3BB779BF0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099452" y="1891541"/>
            <a:ext cx="683280" cy="68328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44D6B3-A5C3-45B7-BC39-889CA7ED1D34}"/>
              </a:ext>
            </a:extLst>
          </p:cNvPr>
          <p:cNvSpPr txBox="1"/>
          <p:nvPr/>
        </p:nvSpPr>
        <p:spPr>
          <a:xfrm>
            <a:off x="2234176" y="1912856"/>
            <a:ext cx="333375" cy="584775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9F8A20-BC4A-4DA3-8C8F-EC5F4354509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1999" y="2875327"/>
            <a:ext cx="2226861" cy="27398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000" dirty="0"/>
              <a:t>It Requires the following Information: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00C167E-2525-4786-B676-2BB45CCD9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646843" y="1912856"/>
            <a:ext cx="684000" cy="684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656C5D-8989-43C6-972E-3DB66D9996AE}"/>
              </a:ext>
            </a:extLst>
          </p:cNvPr>
          <p:cNvSpPr txBox="1"/>
          <p:nvPr/>
        </p:nvSpPr>
        <p:spPr>
          <a:xfrm>
            <a:off x="4822156" y="1940793"/>
            <a:ext cx="3333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1E5BF8-B883-4420-9EA9-7E920E5D3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AB1DAC7C-A8AA-42A2-85C2-BAD45CFB0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138985" y="2874963"/>
            <a:ext cx="8291015" cy="2740025"/>
          </a:xfrm>
          <a:prstGeom prst="roundRect">
            <a:avLst>
              <a:gd name="adj" fmla="val 0"/>
            </a:avLst>
          </a:prstGeom>
          <a:noFill/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Username, Password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Payment Method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Location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Home Delivery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Confirm Payment</a:t>
            </a:r>
            <a:endParaRPr lang="en-PK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AC8C5A-A361-408C-8085-7626E9428E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460" r="1925"/>
          <a:stretch/>
        </p:blipFill>
        <p:spPr>
          <a:xfrm>
            <a:off x="5977719" y="2927154"/>
            <a:ext cx="5460851" cy="267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329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Wali Muhammad</a:t>
            </a:r>
            <a:br>
              <a:rPr lang="en-US" dirty="0"/>
            </a:br>
            <a:r>
              <a:rPr lang="en-US" dirty="0"/>
              <a:t>2021-SE-39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5064474" y="1115452"/>
            <a:ext cx="6248399" cy="384071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8000" u="sng" dirty="0">
                <a:solidFill>
                  <a:srgbClr val="0070C0"/>
                </a:solidFill>
              </a:rPr>
              <a:t>Thank You!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F632A65-4DB8-40F7-92EA-A338699FC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598200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Custom 5">
      <a:majorFont>
        <a:latin typeface="Franklin Gothic Demi"/>
        <a:ea typeface=""/>
        <a:cs typeface=""/>
      </a:majorFont>
      <a:minorFont>
        <a:latin typeface="Franklin Gothic Medium"/>
        <a:ea typeface=""/>
        <a:cs typeface="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57150">
          <a:noFill/>
        </a:ln>
        <a:effectLst>
          <a:outerShdw blurRad="63500" sx="102000" sy="102000" algn="ctr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33527777_win32_fixed.potx" id="{826F8C1F-4FB5-4CE6-B7A0-9EBD6074CC2F}" vid="{BB5D3E28-8CAE-479F-BD65-24FBDA1E6FB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Safety procedures</Template>
  <TotalTime>44</TotalTime>
  <Words>218</Words>
  <Application>Microsoft Office PowerPoint</Application>
  <PresentationFormat>Widescreen</PresentationFormat>
  <Paragraphs>76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Corbel</vt:lpstr>
      <vt:lpstr>Franklin Gothic Demi</vt:lpstr>
      <vt:lpstr>Franklin Gothic Medium</vt:lpstr>
      <vt:lpstr>Segoe UI</vt:lpstr>
      <vt:lpstr>Headlines</vt:lpstr>
      <vt:lpstr>Welcome to  HTML PROJECT</vt:lpstr>
      <vt:lpstr>HTML</vt:lpstr>
      <vt:lpstr>HTML Pages </vt:lpstr>
      <vt:lpstr>Mian Page</vt:lpstr>
      <vt:lpstr>Pages</vt:lpstr>
      <vt:lpstr>Sign In Page</vt:lpstr>
      <vt:lpstr>Sign Up Page</vt:lpstr>
      <vt:lpstr>Buy Page</vt:lpstr>
      <vt:lpstr>Wali Muhammad 2021-SE-39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 HTML PROJECT</dc:title>
  <dc:creator>Wali Muhammad</dc:creator>
  <cp:lastModifiedBy>Wali Muhammad</cp:lastModifiedBy>
  <cp:revision>3</cp:revision>
  <dcterms:created xsi:type="dcterms:W3CDTF">2022-02-25T19:46:37Z</dcterms:created>
  <dcterms:modified xsi:type="dcterms:W3CDTF">2024-10-17T03:16:11Z</dcterms:modified>
</cp:coreProperties>
</file>